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189C-0D95-45E6-B857-FEA450093058}" type="datetimeFigureOut">
              <a:rPr lang="it-IT" smtClean="0"/>
              <a:pPr/>
              <a:t>18/11/2022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3A83-2530-4AB1-9AF0-CB488ADC15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189C-0D95-45E6-B857-FEA450093058}" type="datetimeFigureOut">
              <a:rPr lang="it-IT" smtClean="0"/>
              <a:pPr/>
              <a:t>18/11/2022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3A83-2530-4AB1-9AF0-CB488ADC15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189C-0D95-45E6-B857-FEA450093058}" type="datetimeFigureOut">
              <a:rPr lang="it-IT" smtClean="0"/>
              <a:pPr/>
              <a:t>18/11/2022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3A83-2530-4AB1-9AF0-CB488ADC15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189C-0D95-45E6-B857-FEA450093058}" type="datetimeFigureOut">
              <a:rPr lang="it-IT" smtClean="0"/>
              <a:pPr/>
              <a:t>18/11/2022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3A83-2530-4AB1-9AF0-CB488ADC15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189C-0D95-45E6-B857-FEA450093058}" type="datetimeFigureOut">
              <a:rPr lang="it-IT" smtClean="0"/>
              <a:pPr/>
              <a:t>18/11/2022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3A83-2530-4AB1-9AF0-CB488ADC15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189C-0D95-45E6-B857-FEA450093058}" type="datetimeFigureOut">
              <a:rPr lang="it-IT" smtClean="0"/>
              <a:pPr/>
              <a:t>18/11/2022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3A83-2530-4AB1-9AF0-CB488ADC15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189C-0D95-45E6-B857-FEA450093058}" type="datetimeFigureOut">
              <a:rPr lang="it-IT" smtClean="0"/>
              <a:pPr/>
              <a:t>18/11/2022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3A83-2530-4AB1-9AF0-CB488ADC15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189C-0D95-45E6-B857-FEA450093058}" type="datetimeFigureOut">
              <a:rPr lang="it-IT" smtClean="0"/>
              <a:pPr/>
              <a:t>18/11/2022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3A83-2530-4AB1-9AF0-CB488ADC15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189C-0D95-45E6-B857-FEA450093058}" type="datetimeFigureOut">
              <a:rPr lang="it-IT" smtClean="0"/>
              <a:pPr/>
              <a:t>18/11/2022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3A83-2530-4AB1-9AF0-CB488ADC15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189C-0D95-45E6-B857-FEA450093058}" type="datetimeFigureOut">
              <a:rPr lang="it-IT" smtClean="0"/>
              <a:pPr/>
              <a:t>18/11/2022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3A83-2530-4AB1-9AF0-CB488ADC15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189C-0D95-45E6-B857-FEA450093058}" type="datetimeFigureOut">
              <a:rPr lang="it-IT" smtClean="0"/>
              <a:pPr/>
              <a:t>18/11/2022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3A83-2530-4AB1-9AF0-CB488ADC15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189C-0D95-45E6-B857-FEA450093058}" type="datetimeFigureOut">
              <a:rPr lang="it-IT" smtClean="0"/>
              <a:pPr/>
              <a:t>18/11/2022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33A83-2530-4AB1-9AF0-CB488ADC156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0800000" flipV="1">
            <a:off x="685800" y="1000108"/>
            <a:ext cx="7958166" cy="3714776"/>
          </a:xfrm>
        </p:spPr>
        <p:txBody>
          <a:bodyPr>
            <a:normAutofit/>
          </a:bodyPr>
          <a:lstStyle/>
          <a:p>
            <a:r>
              <a:rPr lang="it-IT" sz="7200" b="1" dirty="0" smtClean="0"/>
              <a:t>Gesù ci mostra il volto del Padre</a:t>
            </a:r>
            <a:endParaRPr lang="it-IT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Condividiamo i disegni e le risposte.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Considerazioni: 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“Chi ha visto me ha visto il Padre.” 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b="1" dirty="0" smtClean="0"/>
              <a:t> “Il Padre che è con me compie le sue opere.”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8634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/>
              <a:t>Vedere Gesù equivale a vedere Dio perché hanno le stesse caratteristiche:</a:t>
            </a:r>
          </a:p>
          <a:p>
            <a:pPr>
              <a:buFontTx/>
              <a:buChar char="-"/>
            </a:pPr>
            <a:r>
              <a:rPr lang="it-IT" dirty="0" smtClean="0"/>
              <a:t>Amano tutti</a:t>
            </a:r>
          </a:p>
          <a:p>
            <a:pPr>
              <a:buFontTx/>
              <a:buChar char="-"/>
            </a:pPr>
            <a:r>
              <a:rPr lang="it-IT" dirty="0" smtClean="0"/>
              <a:t>Perdonano</a:t>
            </a:r>
          </a:p>
          <a:p>
            <a:pPr>
              <a:buFontTx/>
              <a:buChar char="-"/>
            </a:pPr>
            <a:r>
              <a:rPr lang="it-IT" dirty="0" smtClean="0"/>
              <a:t>Accolgono</a:t>
            </a:r>
          </a:p>
          <a:p>
            <a:pPr>
              <a:buFontTx/>
              <a:buChar char="-"/>
            </a:pPr>
            <a:r>
              <a:rPr lang="it-IT" dirty="0" smtClean="0"/>
              <a:t>Cercano</a:t>
            </a:r>
          </a:p>
          <a:p>
            <a:pPr>
              <a:buFontTx/>
              <a:buChar char="-"/>
            </a:pPr>
            <a:r>
              <a:rPr lang="it-IT" dirty="0" smtClean="0"/>
              <a:t>Vogliono la felicità dei figli</a:t>
            </a:r>
          </a:p>
          <a:p>
            <a:pPr>
              <a:buFontTx/>
              <a:buChar char="-"/>
            </a:pPr>
            <a:r>
              <a:rPr lang="it-IT" dirty="0" smtClean="0"/>
              <a:t>Guardano al cuore</a:t>
            </a:r>
          </a:p>
          <a:p>
            <a:pPr>
              <a:buFontTx/>
              <a:buChar char="-"/>
            </a:pPr>
            <a:r>
              <a:rPr lang="it-IT" dirty="0" smtClean="0"/>
              <a:t>Sono  provvidenti</a:t>
            </a:r>
          </a:p>
          <a:p>
            <a:pPr>
              <a:buFontTx/>
              <a:buChar char="-"/>
            </a:pPr>
            <a:r>
              <a:rPr lang="it-IT" dirty="0" smtClean="0"/>
              <a:t>Sono  misericordiosi</a:t>
            </a:r>
          </a:p>
          <a:p>
            <a:pPr>
              <a:buNone/>
            </a:pPr>
            <a:r>
              <a:rPr lang="it-IT" dirty="0" smtClean="0"/>
              <a:t>- …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Ecco </a:t>
            </a:r>
            <a:r>
              <a:rPr lang="it-IT" dirty="0" smtClean="0"/>
              <a:t>una domanda speciale </a:t>
            </a:r>
            <a:r>
              <a:rPr lang="it-IT" dirty="0" smtClean="0"/>
              <a:t>per voi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5400" b="1" dirty="0" smtClean="0"/>
          </a:p>
          <a:p>
            <a:pPr algn="ctr">
              <a:buNone/>
            </a:pPr>
            <a:r>
              <a:rPr lang="it-IT" sz="6600" b="1" dirty="0" smtClean="0"/>
              <a:t>D</a:t>
            </a:r>
            <a:r>
              <a:rPr lang="it-IT" sz="6600" b="1" dirty="0" smtClean="0"/>
              <a:t>esiderate </a:t>
            </a:r>
            <a:r>
              <a:rPr lang="it-IT" sz="6600" b="1" dirty="0" smtClean="0"/>
              <a:t>vedere Dio?</a:t>
            </a:r>
          </a:p>
          <a:p>
            <a:pPr algn="ctr">
              <a:buNone/>
            </a:pPr>
            <a:r>
              <a:rPr lang="it-IT" sz="5400" b="1" dirty="0" smtClean="0"/>
              <a:t> </a:t>
            </a:r>
            <a:endParaRPr lang="it-IT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L’uomo l’ha immaginato così</a:t>
            </a:r>
            <a:endParaRPr lang="it-IT" dirty="0"/>
          </a:p>
        </p:txBody>
      </p:sp>
      <p:pic>
        <p:nvPicPr>
          <p:cNvPr id="4" name="Segnaposto contenuto 3" descr="Immagini di Dio e idolatria | Un mondo vicino e lontano..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52637" y="1722438"/>
            <a:ext cx="5876949" cy="4706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reghiera urgente per tutte le circostanze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05595" y="1600200"/>
            <a:ext cx="753280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I tanti nomi di Dio e cosa significan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428736"/>
            <a:ext cx="657229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</a:t>
            </a:r>
            <a:r>
              <a:rPr lang="it-IT" sz="3600" dirty="0" smtClean="0"/>
              <a:t>L’uomo ha immaginato Dio come un </a:t>
            </a:r>
            <a:r>
              <a:rPr lang="it-IT" sz="3600" dirty="0" smtClean="0"/>
              <a:t>anziano seduto </a:t>
            </a:r>
            <a:r>
              <a:rPr lang="it-IT" sz="3600" dirty="0" smtClean="0"/>
              <a:t>su un trono, con una folta barba bianca, con un volto severo, due grandi occhi espressivi e con le braccia poste in modo da abbracciare il mondo.</a:t>
            </a:r>
          </a:p>
          <a:p>
            <a:pPr>
              <a:buNone/>
            </a:pPr>
            <a:r>
              <a:rPr lang="it-IT" sz="3600" dirty="0" smtClean="0"/>
              <a:t>   Il suo sguardo è sempre </a:t>
            </a:r>
            <a:r>
              <a:rPr lang="it-IT" sz="3600" dirty="0" smtClean="0"/>
              <a:t>rivolto in basso, verso di noi (ci guarda dal cielo).</a:t>
            </a:r>
            <a:endParaRPr lang="it-IT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Perché l’uomo l’ha immaginato così?</a:t>
            </a:r>
            <a:br>
              <a:rPr lang="it-IT" dirty="0" smtClean="0"/>
            </a:br>
            <a:r>
              <a:rPr lang="it-IT" dirty="0" smtClean="0"/>
              <a:t>Proviamo a rispondere insieme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Voi come immaginate Dio?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800" dirty="0" smtClean="0"/>
              <a:t>Ognuno di voi avrà un foglietto dove disegnerà il volto di Dio come lo immagina.</a:t>
            </a:r>
          </a:p>
          <a:p>
            <a:pPr>
              <a:buNone/>
            </a:pPr>
            <a:r>
              <a:rPr lang="it-IT" sz="2800" dirty="0" smtClean="0"/>
              <a:t>Poi dovrete rispondere ad alcune domande:</a:t>
            </a:r>
          </a:p>
          <a:p>
            <a:pPr marL="514350" indent="-514350">
              <a:buFontTx/>
              <a:buChar char="-"/>
            </a:pPr>
            <a:r>
              <a:rPr lang="it-IT" sz="2800" dirty="0" smtClean="0"/>
              <a:t>Ti piacerebbe vedere il volto di Dio?</a:t>
            </a:r>
          </a:p>
          <a:p>
            <a:pPr marL="514350" indent="-514350">
              <a:buFontTx/>
              <a:buChar char="-"/>
            </a:pPr>
            <a:r>
              <a:rPr lang="it-IT" sz="2800" dirty="0" smtClean="0"/>
              <a:t>Cosa gli diresti, se lo vedessi?</a:t>
            </a:r>
          </a:p>
          <a:p>
            <a:pPr marL="514350" indent="-514350">
              <a:buFontTx/>
              <a:buChar char="-"/>
            </a:pPr>
            <a:r>
              <a:rPr lang="it-IT" sz="2800" dirty="0" smtClean="0"/>
              <a:t>Cosa gli chiederesti?</a:t>
            </a:r>
          </a:p>
          <a:p>
            <a:pPr marL="514350" indent="-514350">
              <a:buNone/>
            </a:pPr>
            <a:r>
              <a:rPr lang="it-IT" sz="2800" dirty="0" smtClean="0"/>
              <a:t>-     Di cosa ti lamenteresti con lui? (almeno 3 cose)</a:t>
            </a:r>
          </a:p>
          <a:p>
            <a:pPr marL="514350" indent="-514350">
              <a:buNone/>
            </a:pPr>
            <a:r>
              <a:rPr lang="it-IT" sz="2800" dirty="0" smtClean="0"/>
              <a:t>-     Riguardo a cosa ti complimenteresti con lui? (almeno 3 cose)</a:t>
            </a:r>
          </a:p>
          <a:p>
            <a:pPr marL="514350" indent="-514350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Condividiamo i disegni e le risposte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Considerazioni: 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220</Words>
  <Application>Microsoft Office PowerPoint</Application>
  <PresentationFormat>Presentazione su schermo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Gesù ci mostra il volto del Padre</vt:lpstr>
      <vt:lpstr>Ecco una domanda speciale per voi</vt:lpstr>
      <vt:lpstr>L’uomo l’ha immaginato così</vt:lpstr>
      <vt:lpstr>Diapositiva 4</vt:lpstr>
      <vt:lpstr>Diapositiva 5</vt:lpstr>
      <vt:lpstr>Diapositiva 6</vt:lpstr>
      <vt:lpstr>Perché l’uomo l’ha immaginato così? Proviamo a rispondere insieme</vt:lpstr>
      <vt:lpstr>Voi come immaginate Dio?</vt:lpstr>
      <vt:lpstr>Condividiamo i disegni e le risposte</vt:lpstr>
      <vt:lpstr>Condividiamo i disegni e le risposte.</vt:lpstr>
      <vt:lpstr>“Chi ha visto me ha visto il Padre.”   “Il Padre che è con me compie le sue opere.”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Gesù ci mostra il volto del Padre</dc:title>
  <dc:creator>User</dc:creator>
  <cp:lastModifiedBy>User</cp:lastModifiedBy>
  <cp:revision>55</cp:revision>
  <dcterms:created xsi:type="dcterms:W3CDTF">2022-11-13T08:56:33Z</dcterms:created>
  <dcterms:modified xsi:type="dcterms:W3CDTF">2022-11-18T13:02:25Z</dcterms:modified>
</cp:coreProperties>
</file>